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116" d="100"/>
          <a:sy n="116" d="100"/>
        </p:scale>
        <p:origin x="108" y="5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Arian Larios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7/22/2022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performed exploratory data analysis to better understand the data.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calculated the total number of launches at each site and the number of orbits.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https://github.com/Arianlg/Applied-Data-Capstone-Project/blob/main/Data%20Wrangling.ipynb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 used bar and line graphs to understand the relationship between variables and understand trends over time.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https://github.com/Arianlg/Applied-Data-Capstone-Project/blob/main/Exploratory%20Data%20Analysis.ipynb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CD79FE-C047-AAE6-DF77-1E2FB9884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224" y="3429000"/>
            <a:ext cx="5925173" cy="317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 use SQL to query the names of launch sites in each mission, total payload mass carried by boosters, and the total number of successful for failed missions.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https://github.com/Arianlg/Applied-Data-Capstone-Project/blob/main/Exploratory%20Data%20Analysis%20with%20SQL.ipynb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marked the launch sites on a map and noted which ones were successful and which ones failed.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was also important to mark the distance from each launch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https://github.com/Arianlg/Applied-Data-Capstone-Project/blob/main/Folium%20Dashboard.ipynb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created an interactive dashboard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used visualizations such as pie charts to derive insight from the data.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https://github.com/Arianlg/Applied-Data-Capstone-Project/blob/main/Dashboard.py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Plotly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used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numpy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pandas to transform the data and split the data into training and testing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is important to use a few machine learning algorithms and then evaluate to determine which one is the most accurate.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https://github.com/Arianlg/Applied-Data-Capstone-Project/blob/main/Machine%20Learning%20Prediction.ipynb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C586D0-6F4B-A8AB-6C0D-213179CD4397}"/>
              </a:ext>
            </a:extLst>
          </p:cNvPr>
          <p:cNvSpPr txBox="1">
            <a:spLocks/>
          </p:cNvSpPr>
          <p:nvPr/>
        </p:nvSpPr>
        <p:spPr>
          <a:xfrm>
            <a:off x="770010" y="2069757"/>
            <a:ext cx="10687961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Based on the plot, we can see that the larger the flight number, the greater the success rate.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E99B9A-319A-A812-782D-F1C485CC6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529" y="2879918"/>
            <a:ext cx="9676563" cy="250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69757"/>
            <a:ext cx="1068796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greater the payload mass, the higher the success rate for the rocket.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F8E09F-A6EB-4BC3-73D7-96751E716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693" y="3179605"/>
            <a:ext cx="6872235" cy="240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986908"/>
            <a:ext cx="1051560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bar chart shows that ES-L1, GEO, HEO, SSO are the most successful.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0BB0D2-7989-A5EA-77DF-6C2AFAC51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720" y="2472769"/>
            <a:ext cx="6580559" cy="343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10515600" cy="216449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plot below shows that there is a relationship between the success of a mission and the number of flights regarding the LEO orbit.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F9650A-0C96-7411-26FF-C3A3BC94D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271" y="3024886"/>
            <a:ext cx="8263457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1051560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heavier the payload, the more chance of success.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9FD18F-DAD7-96C6-075D-2B65737B0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507" y="2804031"/>
            <a:ext cx="9082607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1051560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has constantly increased since 2013, with a slight dip in 2018.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6B9C3A-8849-EA1C-1F3B-ED44F20E2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045" y="2623827"/>
            <a:ext cx="6303910" cy="360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used the Distinct function in SQL to query the names of the launch sites.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5F1911-129E-CACF-2F83-AACEA4CF6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198" y="2353234"/>
            <a:ext cx="6253212" cy="353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used a Where clause to find launch sites that contained “CCA”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962C6C-E87B-B76F-CC91-AB09D6E8A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624" y="2472025"/>
            <a:ext cx="10028374" cy="290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used the Sum function to calculate the total payload mass.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968DEF-B5A7-ABA5-FF7D-B745B50A1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178" y="2646290"/>
            <a:ext cx="8373644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used the Average function and Where clause to calculate the average payload mass for FP v1.1’s.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F4B141-7E7D-A942-78EF-81DEB0C47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138" y="3000531"/>
            <a:ext cx="6019331" cy="241887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 used the Minimum function to find the date of the first successful ground landing date.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D0BAF9-5531-74AB-8675-3C9ECF0E4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205" y="2560603"/>
            <a:ext cx="6253212" cy="249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 used multiple Where clauses to filter the data to just successful landings with a payload between 4000 and 6000.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89203D-B782-27B6-7A1A-7EE679BB7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582" y="2591799"/>
            <a:ext cx="5440836" cy="372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645063"/>
            <a:ext cx="10515600" cy="438051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APIs to collect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Dashboard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Analytics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Two separate queries are used to sum the total successes and failures.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53FB47-3784-E113-71DC-CEDFA3E22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2819" y="2281540"/>
            <a:ext cx="4809983" cy="436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used a subquery to determine the booster that could carry the max payload.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EEB17-BF6E-C0DB-DF9C-FE34828954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08"/>
          <a:stretch/>
        </p:blipFill>
        <p:spPr>
          <a:xfrm>
            <a:off x="2836032" y="2258751"/>
            <a:ext cx="56135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combination of Where, LIKE, and BETWEEN are used to pull the 2015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lauch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records.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B8DCA6-54DD-2C45-792F-EED81F024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304" y="3075335"/>
            <a:ext cx="723900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Group By and Order By functions are used to filter the data.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DA7405-6246-384B-7F00-C5B43C5EA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920" y="2234132"/>
            <a:ext cx="5978159" cy="419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screenshot below shows that all launch sites are within the United States.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BE2E31-17EA-F0EC-E6CF-96831FC0B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044" y="2634797"/>
            <a:ext cx="4353533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80967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Green markers are used to signify successful launches, and red markers are the failures. 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Map with Markers.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81A1CF-AAAB-BBB5-70DB-C417CE9C9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325" y="2100351"/>
            <a:ext cx="2514951" cy="2410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1CF748-B2DE-D89D-2B08-231800FDF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2144" y="2100351"/>
            <a:ext cx="4305901" cy="36104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5D57D6-7C8F-543A-2455-FBE9DE37AC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4530" y="4510512"/>
            <a:ext cx="2434746" cy="23673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23C28A-2269-0783-61B9-33038DA3DA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0913" y="2100351"/>
            <a:ext cx="2095792" cy="27531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7BF055-820B-9591-1FE9-BB5E5AF18D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7165" y="4862626"/>
            <a:ext cx="1589912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99223"/>
            <a:ext cx="10687962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maps show that launch sites are not close to railways nor highways, but are close to coastlines and far enough away from cities.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 from Launch Sites to Landmarks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84EFDB24-0637-C5B1-CE33-FE25AD8689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615"/>
          <a:stretch/>
        </p:blipFill>
        <p:spPr>
          <a:xfrm>
            <a:off x="1838984" y="2197687"/>
            <a:ext cx="5311460" cy="42727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2BB368-2184-3DA5-D821-E8C47A3C6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444" y="2197687"/>
            <a:ext cx="3572374" cy="33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80967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pie chart shows that the KSC LC-39A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Pie Chart Success Rate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48AC7D-0E8C-C3D8-C1CB-3F1FFC4E0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614" y="1919661"/>
            <a:ext cx="8918394" cy="462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334530"/>
            <a:ext cx="10399485" cy="4691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purpose of this project is to determine if we can perform rocket launches at a lower cost than Space X can. We can accomplish this by analyzing data to determine whether the first stage of our launch will be successful. The result of this project will be a machine learning pipeline that can predict if these launches will be successful.</a:t>
            </a:r>
          </a:p>
          <a:p>
            <a:pPr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 variables affect the result of our launches?</a:t>
            </a:r>
          </a:p>
          <a:p>
            <a:pPr lvl="1"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can we increase the chances of a successful launch?</a:t>
            </a:r>
          </a:p>
          <a:p>
            <a:pPr lvl="1"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Are there any risks or opportunities?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KSC LC-39A achieved a higher success rate. 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Pie Chart Success Ratio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48CE80-998A-2D4A-B833-7060A17D2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069" y="2303094"/>
            <a:ext cx="7729483" cy="423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for lower weights is higher than higher weighted rockets.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Scatter Plot – Payload vs Launch Outcome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541B82-A47D-93F1-03E4-2AAB796F3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87" y="2530870"/>
            <a:ext cx="10948086" cy="337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523206"/>
            <a:ext cx="10515601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decision tree classifier is the best model.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8755A2-8BFF-9C30-130D-1BD45343F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84" y="2106767"/>
            <a:ext cx="11164824" cy="332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classifier can distinguish between different classes.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1D2568-6D0D-D0D2-C26E-5D11ACF2D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036" y="2621745"/>
            <a:ext cx="4281910" cy="309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larger the flight number, the higher chance of success.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Our rockets did not become successful until 2013.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ES-L1, GEO, HEO, SSO, and VLEO were the most successful.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classifier is the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accurate model.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6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using SpaceX’s API and web scraping.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Plotly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/>
              <a:t>Some of the data was collect via SpaceX’s API.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/>
              <a:t>Then I converted the JSON response content into a Pandas data frame for future analysis.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/>
              <a:t>I cleaned the data and checked for any missing values.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/>
              <a:t>I used the Beautiful Soup library to web scrape data for Falcon 9 launches from Wikipedia.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/>
              <a:t>Beautiful Soup is used to extract the HTML table and convert it to a Pandas data frame as well.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used the get request function to collect data from the Space X 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https://github.com/Arianlg/Applied-Data-Capstone-Project/blob/main/Data%20Collection%20API.ipynb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F40733-33FB-ED52-AF24-4294BC23A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811" y="2180081"/>
            <a:ext cx="5020376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 used beautiful soup to web scrape the Falcon 9 Launch data.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https://github.com/Arianlg/Applied-Data-Capstone-Project/blob/main/Data%20Collection%20with%20Web%20Scraping.ipynb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B5351B-E80C-6D5F-C50F-E42CE4E00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726" y="1392499"/>
            <a:ext cx="4905954" cy="522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440</TotalTime>
  <Words>1272</Words>
  <Application>Microsoft Office PowerPoint</Application>
  <PresentationFormat>Widescreen</PresentationFormat>
  <Paragraphs>180</Paragraphs>
  <Slides>46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Arian Larios-Guzman</cp:lastModifiedBy>
  <cp:revision>239</cp:revision>
  <dcterms:created xsi:type="dcterms:W3CDTF">2021-04-29T18:58:34Z</dcterms:created>
  <dcterms:modified xsi:type="dcterms:W3CDTF">2022-07-25T06:41:54Z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